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59675" cy="1079976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1" d="100"/>
          <a:sy n="41" d="100"/>
        </p:scale>
        <p:origin x="1560" y="30"/>
      </p:cViewPr>
      <p:guideLst>
        <p:guide orient="horz" pos="3402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3354927"/>
            <a:ext cx="6425724" cy="23149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3951" y="6119866"/>
            <a:ext cx="5291773" cy="27599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9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3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5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99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19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759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62" y="6939848"/>
            <a:ext cx="6425724" cy="2144953"/>
          </a:xfrm>
        </p:spPr>
        <p:txBody>
          <a:bodyPr anchor="t"/>
          <a:lstStyle>
            <a:lvl1pPr algn="l">
              <a:defRPr sz="629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2" y="4577401"/>
            <a:ext cx="6425724" cy="2362447"/>
          </a:xfrm>
        </p:spPr>
        <p:txBody>
          <a:bodyPr anchor="b"/>
          <a:lstStyle>
            <a:lvl1pPr marL="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984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2835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417448"/>
            <a:ext cx="3340169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84" y="3424925"/>
            <a:ext cx="3340169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0210" y="2417448"/>
            <a:ext cx="3341481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0210" y="3424925"/>
            <a:ext cx="3341481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84" y="429990"/>
            <a:ext cx="2487081" cy="1829960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5623" y="429991"/>
            <a:ext cx="4226068" cy="9217299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984" y="2259951"/>
            <a:ext cx="2487081" cy="7387339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749" y="7559834"/>
            <a:ext cx="4535805" cy="892481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1749" y="964979"/>
            <a:ext cx="4535805" cy="6479858"/>
          </a:xfrm>
        </p:spPr>
        <p:txBody>
          <a:bodyPr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1749" y="8452316"/>
            <a:ext cx="4535805" cy="1267471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0764" y="432492"/>
            <a:ext cx="1700927" cy="9214798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984" y="432492"/>
            <a:ext cx="4976786" cy="921479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7984" y="432491"/>
            <a:ext cx="6803708" cy="17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519946"/>
            <a:ext cx="6803708" cy="7127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7984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889" y="10009781"/>
            <a:ext cx="239389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7767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39997" rtl="0" latinLnBrk="0"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1439997" rtl="0" latinLnBrk="0">
        <a:spcBef>
          <a:spcPct val="20000"/>
        </a:spcBef>
        <a:buFont typeface="Arial" pitchFamily="34" charset="0"/>
        <a:buChar char="•"/>
        <a:defRPr sz="5039" kern="1200">
          <a:solidFill>
            <a:schemeClr val="tx1"/>
          </a:solidFill>
          <a:latin typeface="+mn-lt"/>
          <a:ea typeface="+mn-ea"/>
          <a:cs typeface="+mn-cs"/>
        </a:defRPr>
      </a:lvl1pPr>
      <a:lvl2pPr marL="1169998" indent="-449999" algn="l" defTabSz="1439997" rtl="0" latinLnBrk="0">
        <a:spcBef>
          <a:spcPct val="20000"/>
        </a:spcBef>
        <a:buFont typeface="Arial" pitchFamily="34" charset="0"/>
        <a:buChar char="–"/>
        <a:defRPr sz="4409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latinLnBrk="0">
        <a:spcBef>
          <a:spcPct val="20000"/>
        </a:spcBef>
        <a:buFont typeface="Arial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latinLnBrk="0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latinLnBrk="0">
        <a:spcBef>
          <a:spcPct val="20000"/>
        </a:spcBef>
        <a:buFont typeface="Arial" pitchFamily="34" charset="0"/>
        <a:buChar char="»"/>
        <a:defRPr sz="3150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microsoft.com/office/2007/relationships/hdphoto" Target="../media/hdphoto1.wdp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616"/>
          <a:stretch/>
        </p:blipFill>
        <p:spPr>
          <a:xfrm>
            <a:off x="2974678" y="4866481"/>
            <a:ext cx="1519359" cy="22677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774" y="5352572"/>
            <a:ext cx="2267712" cy="320649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6" b="7582"/>
          <a:stretch/>
        </p:blipFill>
        <p:spPr>
          <a:xfrm>
            <a:off x="334144" y="2028240"/>
            <a:ext cx="2157601" cy="296335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61" b="1996"/>
          <a:stretch/>
        </p:blipFill>
        <p:spPr>
          <a:xfrm>
            <a:off x="5098814" y="1964211"/>
            <a:ext cx="2209631" cy="31424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44" y="5171923"/>
            <a:ext cx="2267712" cy="320649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9" t="26141" r="-1859" b="21577"/>
          <a:stretch/>
        </p:blipFill>
        <p:spPr>
          <a:xfrm>
            <a:off x="5199099" y="8646347"/>
            <a:ext cx="2233696" cy="16764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062" y="7308752"/>
            <a:ext cx="2267712" cy="320649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40" b="45156"/>
          <a:stretch/>
        </p:blipFill>
        <p:spPr>
          <a:xfrm>
            <a:off x="334144" y="8630915"/>
            <a:ext cx="2267712" cy="160020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1" t="4848" r="2262" b="50000"/>
          <a:stretch/>
        </p:blipFill>
        <p:spPr>
          <a:xfrm>
            <a:off x="2662824" y="2811555"/>
            <a:ext cx="2133601" cy="14478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0" t="7056" b="42966"/>
          <a:stretch/>
        </p:blipFill>
        <p:spPr>
          <a:xfrm>
            <a:off x="5296391" y="332111"/>
            <a:ext cx="2039112" cy="160254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8" t="566" r="-6898" b="41834"/>
          <a:stretch/>
        </p:blipFill>
        <p:spPr>
          <a:xfrm>
            <a:off x="279088" y="303491"/>
            <a:ext cx="2267712" cy="184695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637051" y="232492"/>
            <a:ext cx="45977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Дипломы, грамоты, сертификаты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(улусный уровень)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029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9</Words>
  <Application>Microsoft Office PowerPoint</Application>
  <PresentationFormat>Произвольный</PresentationFormat>
  <Paragraphs>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3</cp:revision>
  <dcterms:created xsi:type="dcterms:W3CDTF">2017-05-03T01:23:53Z</dcterms:created>
  <dcterms:modified xsi:type="dcterms:W3CDTF">2017-05-03T13:16:16Z</dcterms:modified>
</cp:coreProperties>
</file>