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7" d="100"/>
          <a:sy n="37" d="100"/>
        </p:scale>
        <p:origin x="1662" y="-72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701" y="6161881"/>
            <a:ext cx="2800608" cy="396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409" y="1485987"/>
            <a:ext cx="4581290" cy="324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7" y="5153567"/>
            <a:ext cx="2800608" cy="396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3421" y="363047"/>
            <a:ext cx="5843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ДИПЛОМЫ, СЕРТИФИКАТ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(международный, всероссийский уровень)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4437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9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</cp:revision>
  <dcterms:created xsi:type="dcterms:W3CDTF">2017-05-03T01:23:24Z</dcterms:created>
  <dcterms:modified xsi:type="dcterms:W3CDTF">2017-05-03T10:57:02Z</dcterms:modified>
</cp:coreProperties>
</file>