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7" d="100"/>
          <a:sy n="37" d="100"/>
        </p:scale>
        <p:origin x="1662" y="-216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2753" y="177296"/>
            <a:ext cx="4567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ДОСТИЖЕНИЯ ВОСПИТАННИКОВ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700" y="3415947"/>
            <a:ext cx="1782205" cy="252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927" y="3415947"/>
            <a:ext cx="1782205" cy="252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98" y="3377855"/>
            <a:ext cx="1782205" cy="252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15" y="8063750"/>
            <a:ext cx="1782205" cy="252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831" y="8063750"/>
            <a:ext cx="1782205" cy="252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11433" y="8323291"/>
            <a:ext cx="1782205" cy="252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927" y="683372"/>
            <a:ext cx="1782205" cy="252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781" y="683372"/>
            <a:ext cx="1782205" cy="2520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02" y="715146"/>
            <a:ext cx="1782205" cy="2520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245" y="6105357"/>
            <a:ext cx="1782205" cy="2520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985" y="5969049"/>
            <a:ext cx="1782205" cy="2520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015" y="5897855"/>
            <a:ext cx="1782205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813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</Words>
  <Application>Microsoft Office PowerPoint</Application>
  <PresentationFormat>Произвольный</PresentationFormat>
  <Paragraphs>1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8</cp:revision>
  <dcterms:created xsi:type="dcterms:W3CDTF">2017-05-03T01:23:09Z</dcterms:created>
  <dcterms:modified xsi:type="dcterms:W3CDTF">2017-05-03T23:53:31Z</dcterms:modified>
</cp:coreProperties>
</file>