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1758" y="24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5237" y="431134"/>
            <a:ext cx="53527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ПРОВЕДЕНИЕ МАСТЕР-КЛАССОВ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ru-RU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 семинарах, конференциях, НПК</a:t>
            </a:r>
            <a:endParaRPr lang="ru-RU" sz="2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36" y="1711435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662" y="3968884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5" descr="C:\Users\user\Desktop\ВЫСТАВКА ДОУ\DSCN05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9836" y="6128884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725836" y="8447881"/>
            <a:ext cx="3048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 по </a:t>
            </a:r>
            <a:r>
              <a:rPr lang="ru-RU" sz="12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тестопластике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в рамках августовского 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совещания МКУ «Вилюйское 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управление образования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», 2016г.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2996" y="3988669"/>
            <a:ext cx="2880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 по 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рисованию 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lvl="0"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для студентов ВПК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41024" y="6314281"/>
            <a:ext cx="299727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 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по 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рисованию гуашью 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кружковой работы </a:t>
            </a:r>
            <a:endParaRPr lang="ru-RU" sz="1200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«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Умелые ручки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»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 рамках Февральского совещания работников образования Вилюйского улуса «Дополнительное образование детей как важный фактор гармонического развития личности»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7440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59</Words>
  <Application>Microsoft Office PowerPoint</Application>
  <PresentationFormat>Произвольный</PresentationFormat>
  <Paragraphs>14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22</cp:revision>
  <dcterms:created xsi:type="dcterms:W3CDTF">2017-05-03T00:57:28Z</dcterms:created>
  <dcterms:modified xsi:type="dcterms:W3CDTF">2017-05-04T00:03:49Z</dcterms:modified>
</cp:coreProperties>
</file>