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0" d="100"/>
          <a:sy n="30" d="100"/>
        </p:scale>
        <p:origin x="1836" y="84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6237" y="446881"/>
            <a:ext cx="46650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УДОСТОВЕРЕНИЯ</a:t>
            </a:r>
          </a:p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О ПОВЫШЕНИИ КВАЛИФИКАЦИИ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034"/>
          <a:stretch/>
        </p:blipFill>
        <p:spPr>
          <a:xfrm>
            <a:off x="3627437" y="7478419"/>
            <a:ext cx="3513771" cy="288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718"/>
          <a:stretch/>
        </p:blipFill>
        <p:spPr>
          <a:xfrm>
            <a:off x="499009" y="5780881"/>
            <a:ext cx="3895855" cy="288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6" b="47551"/>
          <a:stretch/>
        </p:blipFill>
        <p:spPr>
          <a:xfrm>
            <a:off x="3073558" y="3113881"/>
            <a:ext cx="4067650" cy="288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08" y="1236567"/>
            <a:ext cx="4072258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091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</cp:revision>
  <dcterms:created xsi:type="dcterms:W3CDTF">2017-05-03T07:59:00Z</dcterms:created>
  <dcterms:modified xsi:type="dcterms:W3CDTF">2017-05-04T00:05:51Z</dcterms:modified>
</cp:coreProperties>
</file>