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714" y="54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367" y="4062236"/>
            <a:ext cx="2981521" cy="216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69" y="3969701"/>
            <a:ext cx="2999768" cy="216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773" y="6325447"/>
            <a:ext cx="2992454" cy="216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60" y="6289623"/>
            <a:ext cx="2999077" cy="216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140" y="1639624"/>
            <a:ext cx="2504842" cy="180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493" y="8449623"/>
            <a:ext cx="2711489" cy="180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006" y="1154227"/>
            <a:ext cx="1774839" cy="252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54" y="1221739"/>
            <a:ext cx="1819599" cy="252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08546" y="370681"/>
            <a:ext cx="3342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Дипломы, сертификаты</a:t>
            </a:r>
          </a:p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(улусный уровень)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71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</cp:revision>
  <dcterms:created xsi:type="dcterms:W3CDTF">2017-04-19T01:17:43Z</dcterms:created>
  <dcterms:modified xsi:type="dcterms:W3CDTF">2017-04-20T22:06:31Z</dcterms:modified>
</cp:coreProperties>
</file>