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792" y="5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3437" y="523081"/>
            <a:ext cx="3828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Дипломы, сертификаты</a:t>
            </a:r>
          </a:p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(республиканский уровень)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583" y="1634464"/>
            <a:ext cx="2289231" cy="32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583" y="5624179"/>
            <a:ext cx="3019765" cy="216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88" y="4970457"/>
            <a:ext cx="3091257" cy="21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583" y="8143081"/>
            <a:ext cx="2700000" cy="216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29" y="7784179"/>
            <a:ext cx="2947416" cy="21945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36" y="1644783"/>
            <a:ext cx="179176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12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</cp:revision>
  <dcterms:created xsi:type="dcterms:W3CDTF">2017-04-19T01:09:54Z</dcterms:created>
  <dcterms:modified xsi:type="dcterms:W3CDTF">2017-04-20T22:05:49Z</dcterms:modified>
</cp:coreProperties>
</file>