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7559675" cy="1079976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402" userDrawn="1">
          <p15:clr>
            <a:srgbClr val="A4A3A4"/>
          </p15:clr>
        </p15:guide>
        <p15:guide id="2" pos="23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1" d="100"/>
          <a:sy n="71" d="100"/>
        </p:scale>
        <p:origin x="840" y="54"/>
      </p:cViewPr>
      <p:guideLst>
        <p:guide orient="horz" pos="3402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3354927"/>
            <a:ext cx="6425724" cy="23149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3951" y="6119866"/>
            <a:ext cx="5291773" cy="275993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7199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439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1599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8799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5999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3199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039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759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7162" y="6939848"/>
            <a:ext cx="6425724" cy="2144953"/>
          </a:xfrm>
        </p:spPr>
        <p:txBody>
          <a:bodyPr anchor="t"/>
          <a:lstStyle>
            <a:lvl1pPr algn="l">
              <a:defRPr sz="6299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7162" y="4577401"/>
            <a:ext cx="6425724" cy="2362447"/>
          </a:xfrm>
        </p:spPr>
        <p:txBody>
          <a:bodyPr anchor="b"/>
          <a:lstStyle>
            <a:lvl1pPr marL="0" indent="0">
              <a:buNone/>
              <a:defRPr sz="3150">
                <a:solidFill>
                  <a:schemeClr val="tx1">
                    <a:tint val="75000"/>
                  </a:schemeClr>
                </a:solidFill>
              </a:defRPr>
            </a:lvl1pPr>
            <a:lvl2pPr marL="719999" indent="0">
              <a:buNone/>
              <a:defRPr sz="2835">
                <a:solidFill>
                  <a:schemeClr val="tx1">
                    <a:tint val="75000"/>
                  </a:schemeClr>
                </a:solidFill>
              </a:defRPr>
            </a:lvl2pPr>
            <a:lvl3pPr marL="1439997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2159996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4pPr>
            <a:lvl5pPr marL="2879994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5pPr>
            <a:lvl6pPr marL="3599993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6pPr>
            <a:lvl7pPr marL="4319991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7pPr>
            <a:lvl8pPr marL="5039990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8pPr>
            <a:lvl9pPr marL="5759988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7984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2835" y="2519946"/>
            <a:ext cx="3338856" cy="7127344"/>
          </a:xfrm>
        </p:spPr>
        <p:txBody>
          <a:bodyPr/>
          <a:lstStyle>
            <a:lvl1pPr>
              <a:defRPr sz="4409"/>
            </a:lvl1pPr>
            <a:lvl2pPr>
              <a:defRPr sz="3780"/>
            </a:lvl2pPr>
            <a:lvl3pPr>
              <a:defRPr sz="3150"/>
            </a:lvl3pPr>
            <a:lvl4pPr>
              <a:defRPr sz="2835"/>
            </a:lvl4pPr>
            <a:lvl5pPr>
              <a:defRPr sz="2835"/>
            </a:lvl5pPr>
            <a:lvl6pPr>
              <a:defRPr sz="2835"/>
            </a:lvl6pPr>
            <a:lvl7pPr>
              <a:defRPr sz="2835"/>
            </a:lvl7pPr>
            <a:lvl8pPr>
              <a:defRPr sz="2835"/>
            </a:lvl8pPr>
            <a:lvl9pPr>
              <a:defRPr sz="2835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417448"/>
            <a:ext cx="3340169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7984" y="3424925"/>
            <a:ext cx="3340169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40210" y="2417448"/>
            <a:ext cx="3341481" cy="1007477"/>
          </a:xfrm>
        </p:spPr>
        <p:txBody>
          <a:bodyPr anchor="b"/>
          <a:lstStyle>
            <a:lvl1pPr marL="0" indent="0">
              <a:buNone/>
              <a:defRPr sz="3780" b="1"/>
            </a:lvl1pPr>
            <a:lvl2pPr marL="719999" indent="0">
              <a:buNone/>
              <a:defRPr sz="3150" b="1"/>
            </a:lvl2pPr>
            <a:lvl3pPr marL="1439997" indent="0">
              <a:buNone/>
              <a:defRPr sz="2835" b="1"/>
            </a:lvl3pPr>
            <a:lvl4pPr marL="2159996" indent="0">
              <a:buNone/>
              <a:defRPr sz="2520" b="1"/>
            </a:lvl4pPr>
            <a:lvl5pPr marL="2879994" indent="0">
              <a:buNone/>
              <a:defRPr sz="2520" b="1"/>
            </a:lvl5pPr>
            <a:lvl6pPr marL="3599993" indent="0">
              <a:buNone/>
              <a:defRPr sz="2520" b="1"/>
            </a:lvl6pPr>
            <a:lvl7pPr marL="4319991" indent="0">
              <a:buNone/>
              <a:defRPr sz="2520" b="1"/>
            </a:lvl7pPr>
            <a:lvl8pPr marL="5039990" indent="0">
              <a:buNone/>
              <a:defRPr sz="2520" b="1"/>
            </a:lvl8pPr>
            <a:lvl9pPr marL="5759988" indent="0">
              <a:buNone/>
              <a:defRPr sz="252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40210" y="3424925"/>
            <a:ext cx="3341481" cy="6222364"/>
          </a:xfrm>
        </p:spPr>
        <p:txBody>
          <a:bodyPr/>
          <a:lstStyle>
            <a:lvl1pPr>
              <a:defRPr sz="3780"/>
            </a:lvl1pPr>
            <a:lvl2pPr>
              <a:defRPr sz="3150"/>
            </a:lvl2pPr>
            <a:lvl3pPr>
              <a:defRPr sz="2835"/>
            </a:lvl3pPr>
            <a:lvl4pPr>
              <a:defRPr sz="2520"/>
            </a:lvl4pPr>
            <a:lvl5pPr>
              <a:defRPr sz="2520"/>
            </a:lvl5pPr>
            <a:lvl6pPr>
              <a:defRPr sz="2520"/>
            </a:lvl6pPr>
            <a:lvl7pPr>
              <a:defRPr sz="2520"/>
            </a:lvl7pPr>
            <a:lvl8pPr>
              <a:defRPr sz="2520"/>
            </a:lvl8pPr>
            <a:lvl9pPr>
              <a:defRPr sz="252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7984" y="429990"/>
            <a:ext cx="2487081" cy="1829960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5623" y="429991"/>
            <a:ext cx="4226068" cy="9217299"/>
          </a:xfrm>
        </p:spPr>
        <p:txBody>
          <a:bodyPr/>
          <a:lstStyle>
            <a:lvl1pPr>
              <a:defRPr sz="5039"/>
            </a:lvl1pPr>
            <a:lvl2pPr>
              <a:defRPr sz="4409"/>
            </a:lvl2pPr>
            <a:lvl3pPr>
              <a:defRPr sz="3780"/>
            </a:lvl3pPr>
            <a:lvl4pPr>
              <a:defRPr sz="3150"/>
            </a:lvl4pPr>
            <a:lvl5pPr>
              <a:defRPr sz="3150"/>
            </a:lvl5pPr>
            <a:lvl6pPr>
              <a:defRPr sz="3150"/>
            </a:lvl6pPr>
            <a:lvl7pPr>
              <a:defRPr sz="3150"/>
            </a:lvl7pPr>
            <a:lvl8pPr>
              <a:defRPr sz="3150"/>
            </a:lvl8pPr>
            <a:lvl9pPr>
              <a:defRPr sz="31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7984" y="2259951"/>
            <a:ext cx="2487081" cy="7387339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1749" y="7559834"/>
            <a:ext cx="4535805" cy="892481"/>
          </a:xfrm>
        </p:spPr>
        <p:txBody>
          <a:bodyPr anchor="b"/>
          <a:lstStyle>
            <a:lvl1pPr algn="l">
              <a:defRPr sz="315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81749" y="964979"/>
            <a:ext cx="4535805" cy="6479858"/>
          </a:xfrm>
        </p:spPr>
        <p:txBody>
          <a:bodyPr/>
          <a:lstStyle>
            <a:lvl1pPr marL="0" indent="0">
              <a:buNone/>
              <a:defRPr sz="5039"/>
            </a:lvl1pPr>
            <a:lvl2pPr marL="719999" indent="0">
              <a:buNone/>
              <a:defRPr sz="4409"/>
            </a:lvl2pPr>
            <a:lvl3pPr marL="1439997" indent="0">
              <a:buNone/>
              <a:defRPr sz="3780"/>
            </a:lvl3pPr>
            <a:lvl4pPr marL="2159996" indent="0">
              <a:buNone/>
              <a:defRPr sz="3150"/>
            </a:lvl4pPr>
            <a:lvl5pPr marL="2879994" indent="0">
              <a:buNone/>
              <a:defRPr sz="3150"/>
            </a:lvl5pPr>
            <a:lvl6pPr marL="3599993" indent="0">
              <a:buNone/>
              <a:defRPr sz="3150"/>
            </a:lvl6pPr>
            <a:lvl7pPr marL="4319991" indent="0">
              <a:buNone/>
              <a:defRPr sz="3150"/>
            </a:lvl7pPr>
            <a:lvl8pPr marL="5039990" indent="0">
              <a:buNone/>
              <a:defRPr sz="3150"/>
            </a:lvl8pPr>
            <a:lvl9pPr marL="5759988" indent="0">
              <a:buNone/>
              <a:defRPr sz="315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1749" y="8452316"/>
            <a:ext cx="4535805" cy="1267471"/>
          </a:xfrm>
        </p:spPr>
        <p:txBody>
          <a:bodyPr/>
          <a:lstStyle>
            <a:lvl1pPr marL="0" indent="0">
              <a:buNone/>
              <a:defRPr sz="2205"/>
            </a:lvl1pPr>
            <a:lvl2pPr marL="719999" indent="0">
              <a:buNone/>
              <a:defRPr sz="1890"/>
            </a:lvl2pPr>
            <a:lvl3pPr marL="1439997" indent="0">
              <a:buNone/>
              <a:defRPr sz="1575"/>
            </a:lvl3pPr>
            <a:lvl4pPr marL="2159996" indent="0">
              <a:buNone/>
              <a:defRPr sz="1417"/>
            </a:lvl4pPr>
            <a:lvl5pPr marL="2879994" indent="0">
              <a:buNone/>
              <a:defRPr sz="1417"/>
            </a:lvl5pPr>
            <a:lvl6pPr marL="3599993" indent="0">
              <a:buNone/>
              <a:defRPr sz="1417"/>
            </a:lvl6pPr>
            <a:lvl7pPr marL="4319991" indent="0">
              <a:buNone/>
              <a:defRPr sz="1417"/>
            </a:lvl7pPr>
            <a:lvl8pPr marL="5039990" indent="0">
              <a:buNone/>
              <a:defRPr sz="1417"/>
            </a:lvl8pPr>
            <a:lvl9pPr marL="5759988" indent="0">
              <a:buNone/>
              <a:defRPr sz="141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80764" y="432492"/>
            <a:ext cx="1700927" cy="9214798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7984" y="432492"/>
            <a:ext cx="4976786" cy="921479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7984" y="432491"/>
            <a:ext cx="6803708" cy="17999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7984" y="2519946"/>
            <a:ext cx="6803708" cy="71273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7984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4/21/2017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2889" y="10009781"/>
            <a:ext cx="2393897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17767" y="10009781"/>
            <a:ext cx="1763924" cy="5749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9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439997" rtl="0" latinLnBrk="0">
        <a:spcBef>
          <a:spcPct val="0"/>
        </a:spcBef>
        <a:buNone/>
        <a:defRPr sz="69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9999" indent="-539999" algn="l" defTabSz="1439997" rtl="0" latinLnBrk="0">
        <a:spcBef>
          <a:spcPct val="20000"/>
        </a:spcBef>
        <a:buFont typeface="Arial" pitchFamily="34" charset="0"/>
        <a:buChar char="•"/>
        <a:defRPr sz="5039" kern="1200">
          <a:solidFill>
            <a:schemeClr val="tx1"/>
          </a:solidFill>
          <a:latin typeface="+mn-lt"/>
          <a:ea typeface="+mn-ea"/>
          <a:cs typeface="+mn-cs"/>
        </a:defRPr>
      </a:lvl1pPr>
      <a:lvl2pPr marL="1169998" indent="-449999" algn="l" defTabSz="1439997" rtl="0" latinLnBrk="0">
        <a:spcBef>
          <a:spcPct val="20000"/>
        </a:spcBef>
        <a:buFont typeface="Arial" pitchFamily="34" charset="0"/>
        <a:buChar char="–"/>
        <a:defRPr sz="4409" kern="1200">
          <a:solidFill>
            <a:schemeClr val="tx1"/>
          </a:solidFill>
          <a:latin typeface="+mn-lt"/>
          <a:ea typeface="+mn-ea"/>
          <a:cs typeface="+mn-cs"/>
        </a:defRPr>
      </a:lvl2pPr>
      <a:lvl3pPr marL="1799996" indent="-359999" algn="l" defTabSz="1439997" rtl="0" latinLnBrk="0">
        <a:spcBef>
          <a:spcPct val="20000"/>
        </a:spcBef>
        <a:buFont typeface="Arial" pitchFamily="34" charset="0"/>
        <a:buChar char="•"/>
        <a:defRPr sz="3780" kern="1200">
          <a:solidFill>
            <a:schemeClr val="tx1"/>
          </a:solidFill>
          <a:latin typeface="+mn-lt"/>
          <a:ea typeface="+mn-ea"/>
          <a:cs typeface="+mn-cs"/>
        </a:defRPr>
      </a:lvl3pPr>
      <a:lvl4pPr marL="2519995" indent="-359999" algn="l" defTabSz="1439997" rtl="0" latinLnBrk="0">
        <a:spcBef>
          <a:spcPct val="20000"/>
        </a:spcBef>
        <a:buFont typeface="Arial" pitchFamily="34" charset="0"/>
        <a:buChar char="–"/>
        <a:defRPr sz="3150" kern="1200">
          <a:solidFill>
            <a:schemeClr val="tx1"/>
          </a:solidFill>
          <a:latin typeface="+mn-lt"/>
          <a:ea typeface="+mn-ea"/>
          <a:cs typeface="+mn-cs"/>
        </a:defRPr>
      </a:lvl4pPr>
      <a:lvl5pPr marL="3239994" indent="-359999" algn="l" defTabSz="1439997" rtl="0" latinLnBrk="0">
        <a:spcBef>
          <a:spcPct val="20000"/>
        </a:spcBef>
        <a:buFont typeface="Arial" pitchFamily="34" charset="0"/>
        <a:buChar char="»"/>
        <a:defRPr sz="3150" kern="1200">
          <a:solidFill>
            <a:schemeClr val="tx1"/>
          </a:solidFill>
          <a:latin typeface="+mn-lt"/>
          <a:ea typeface="+mn-ea"/>
          <a:cs typeface="+mn-cs"/>
        </a:defRPr>
      </a:lvl5pPr>
      <a:lvl6pPr marL="3959992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6pPr>
      <a:lvl7pPr marL="4679991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7pPr>
      <a:lvl8pPr marL="5399989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8pPr>
      <a:lvl9pPr marL="6119988" indent="-359999" algn="l" defTabSz="1439997" rtl="0" latinLnBrk="0">
        <a:spcBef>
          <a:spcPct val="20000"/>
        </a:spcBef>
        <a:buFont typeface="Arial" pitchFamily="34" charset="0"/>
        <a:buChar char="•"/>
        <a:defRPr sz="31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1pPr>
      <a:lvl2pPr marL="719999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2pPr>
      <a:lvl3pPr marL="1439997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3pPr>
      <a:lvl4pPr marL="2159996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4pPr>
      <a:lvl5pPr marL="2879994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5pPr>
      <a:lvl6pPr marL="3599993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6pPr>
      <a:lvl7pPr marL="4319991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7pPr>
      <a:lvl8pPr marL="5039990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8pPr>
      <a:lvl9pPr marL="5759988" algn="l" defTabSz="1439997" rtl="0" latinLnBrk="0">
        <a:defRPr sz="283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image" Target="../media/image2.jpeg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3932" y="370681"/>
            <a:ext cx="35157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Дипломы, сертификаты</a:t>
            </a:r>
          </a:p>
          <a:p>
            <a:pPr algn="ctr"/>
            <a:r>
              <a:rPr lang="ru-RU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(всероссийский уровень)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5" y="6466681"/>
            <a:ext cx="2466801" cy="3600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9548" y="7304881"/>
            <a:ext cx="3474384" cy="2520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382" y="1323422"/>
            <a:ext cx="2582609" cy="3600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45" y="1323422"/>
            <a:ext cx="2523496" cy="3600000"/>
          </a:xfrm>
          <a:prstGeom prst="rect">
            <a:avLst/>
          </a:prstGeom>
        </p:spPr>
      </p:pic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2233552"/>
              </p:ext>
            </p:extLst>
          </p:nvPr>
        </p:nvGraphicFramePr>
        <p:xfrm>
          <a:off x="2483290" y="4016427"/>
          <a:ext cx="2543943" cy="360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Acrobat Document" r:id="rId7" imgW="5667355" imgH="8019870" progId="AcroExch.Document.11">
                  <p:embed/>
                </p:oleObj>
              </mc:Choice>
              <mc:Fallback>
                <p:oleObj name="Acrobat Document" r:id="rId7" imgW="5667355" imgH="8019870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483290" y="4016427"/>
                        <a:ext cx="2543943" cy="360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7691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7</Words>
  <Application>Microsoft Office PowerPoint</Application>
  <PresentationFormat>Произвольный</PresentationFormat>
  <Paragraphs>2</Paragraphs>
  <Slides>1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Arial Black</vt:lpstr>
      <vt:lpstr>Calibri</vt:lpstr>
      <vt:lpstr>Office Theme</vt:lpstr>
      <vt:lpstr>Acrobat Document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2017-04-19T00:53:06Z</dcterms:created>
  <dcterms:modified xsi:type="dcterms:W3CDTF">2017-04-20T22:05:15Z</dcterms:modified>
</cp:coreProperties>
</file>