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0" d="100"/>
          <a:sy n="30" d="100"/>
        </p:scale>
        <p:origin x="1836" y="8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254" y="8592835"/>
            <a:ext cx="2522156" cy="1800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94" y="3010192"/>
            <a:ext cx="2025911" cy="288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126" y="7074543"/>
            <a:ext cx="2004816" cy="288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088" y="5645287"/>
            <a:ext cx="1754522" cy="252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031" y="3197682"/>
            <a:ext cx="1858621" cy="2880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467" y="982873"/>
            <a:ext cx="2578571" cy="1800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981" y="1040737"/>
            <a:ext cx="2519284" cy="1800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81317" y="188227"/>
            <a:ext cx="4567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ДОСТИЖЕНИЯ ВОСПИТАННИКОВ</a:t>
            </a:r>
            <a:endParaRPr lang="ru-RU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000" y="4039681"/>
            <a:ext cx="2550000" cy="180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983" y="6344687"/>
            <a:ext cx="2547581" cy="1800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50" y="1920232"/>
            <a:ext cx="2540120" cy="180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062" y="8033848"/>
            <a:ext cx="1780513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5785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</Words>
  <Application>Microsoft Office PowerPoint</Application>
  <PresentationFormat>Произвольный</PresentationFormat>
  <Paragraphs>1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Office Theme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2017-04-18T06:23:24Z</dcterms:created>
  <dcterms:modified xsi:type="dcterms:W3CDTF">2017-04-20T22:04:15Z</dcterms:modified>
</cp:coreProperties>
</file>