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714" y="-2826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BEE8C7-5CF9-4FAB-BA34-52B6B27CFA7A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49500" y="1143000"/>
            <a:ext cx="2159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3C532-0395-4B6A-9E8D-D4944EB5F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005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94862" y="464167"/>
            <a:ext cx="46057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>
                <a:solidFill>
                  <a:srgbClr val="002060"/>
                </a:solidFill>
                <a:latin typeface="Arial Black" panose="020B0A04020102020204" pitchFamily="34" charset="0"/>
              </a:rPr>
              <a:t>ПРОВЕДЕНИЕ </a:t>
            </a:r>
            <a:r>
              <a:rPr lang="ru-RU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МАСТЕР-КЛАССОВ </a:t>
            </a:r>
            <a:endParaRPr lang="ru-RU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семинарах, совещаниях, НПК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5114" y="5082503"/>
            <a:ext cx="34547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вышиванию узоров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макете национальной посуды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августовского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совещания МКУ «Вилюйское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управление образования», 2016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97736" y="3914839"/>
            <a:ext cx="28825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организации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настольной игры «</a:t>
            </a:r>
            <a:r>
              <a:rPr lang="ru-RU" sz="1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Хабылык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 детьми 4 лет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52527" y="8434973"/>
            <a:ext cx="30844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 </a:t>
            </a:r>
            <a:r>
              <a:rPr lang="ru-RU" sz="1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бисероплетению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кружковой работы «О5уруочаан»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НПК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/>
          <a:stretch/>
        </p:blipFill>
        <p:spPr>
          <a:xfrm>
            <a:off x="967510" y="1970881"/>
            <a:ext cx="2430000" cy="2999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044" y="164460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0" b="21696"/>
          <a:stretch/>
        </p:blipFill>
        <p:spPr>
          <a:xfrm>
            <a:off x="4395994" y="5432193"/>
            <a:ext cx="2597566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C:\Users\Сергей\Pictures\img0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87" y="6619499"/>
            <a:ext cx="3011246" cy="23233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Прямоугольник 7"/>
          <p:cNvSpPr/>
          <p:nvPr/>
        </p:nvSpPr>
        <p:spPr>
          <a:xfrm>
            <a:off x="676887" y="9053130"/>
            <a:ext cx="30112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ручному труду </a:t>
            </a:r>
            <a:endParaRPr lang="ru-RU" sz="12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lvl="0"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для </a:t>
            </a:r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студентов ВПК</a:t>
            </a:r>
            <a:endParaRPr lang="ru-RU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67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57</Words>
  <Application>Microsoft Office PowerPoint</Application>
  <PresentationFormat>Произвольный</PresentationFormat>
  <Paragraphs>17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41</cp:revision>
  <dcterms:created xsi:type="dcterms:W3CDTF">2017-04-17T08:35:29Z</dcterms:created>
  <dcterms:modified xsi:type="dcterms:W3CDTF">2017-04-20T22:03:34Z</dcterms:modified>
</cp:coreProperties>
</file>