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1836" y="8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585" y="7889430"/>
            <a:ext cx="2999730" cy="216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700" y="4981396"/>
            <a:ext cx="2987339" cy="216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09" y="4981396"/>
            <a:ext cx="3222212" cy="216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450" y="1580338"/>
            <a:ext cx="3136438" cy="216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57" y="1580338"/>
            <a:ext cx="2931764" cy="2160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79920" y="313478"/>
            <a:ext cx="4665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УДОСТОВЕРЕНИЯ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О ПОВЫШЕНИИ КВАЛИФИКАЦИИ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478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</cp:revision>
  <dcterms:created xsi:type="dcterms:W3CDTF">2017-04-19T00:42:41Z</dcterms:created>
  <dcterms:modified xsi:type="dcterms:W3CDTF">2017-04-20T22:02:29Z</dcterms:modified>
</cp:coreProperties>
</file>