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1062" y="42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431" y="2370613"/>
            <a:ext cx="2106168" cy="31394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170" y="7626279"/>
            <a:ext cx="2721475" cy="180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147" y="3523827"/>
            <a:ext cx="2543713" cy="180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42" y="3423948"/>
            <a:ext cx="2509515" cy="18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062" y="6138254"/>
            <a:ext cx="2526316" cy="180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71" y="8770962"/>
            <a:ext cx="2504665" cy="180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828" y="8752681"/>
            <a:ext cx="2421818" cy="180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99" y="6226950"/>
            <a:ext cx="2657528" cy="180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236" y="1169990"/>
            <a:ext cx="2565957" cy="180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71" y="1119284"/>
            <a:ext cx="2555294" cy="180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87598" y="370681"/>
            <a:ext cx="3188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Грамота, сертификаты</a:t>
            </a:r>
          </a:p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(улусный уровень)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958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</cp:revision>
  <dcterms:created xsi:type="dcterms:W3CDTF">2017-04-18T07:10:34Z</dcterms:created>
  <dcterms:modified xsi:type="dcterms:W3CDTF">2017-04-20T21:56:32Z</dcterms:modified>
</cp:coreProperties>
</file>