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1014" y="48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466" y="8746825"/>
            <a:ext cx="2522156" cy="180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1" y="3164458"/>
            <a:ext cx="2118360" cy="30114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622" y="6808188"/>
            <a:ext cx="2185416" cy="31394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81" y="6797520"/>
            <a:ext cx="2200656" cy="31607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030" y="3197682"/>
            <a:ext cx="1969008" cy="30510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467" y="982873"/>
            <a:ext cx="2578571" cy="180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81" y="1040737"/>
            <a:ext cx="2519284" cy="180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12272" y="285705"/>
            <a:ext cx="4567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ДОСТИЖЕНИЯ ВОСПИТАННИКОВ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910" y="3941165"/>
            <a:ext cx="3060000" cy="216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828" y="6472204"/>
            <a:ext cx="2547581" cy="180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50" y="1920232"/>
            <a:ext cx="254012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578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</Words>
  <Application>Microsoft Office PowerPoint</Application>
  <PresentationFormat>Произвольный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2017-04-18T06:23:24Z</dcterms:created>
  <dcterms:modified xsi:type="dcterms:W3CDTF">2017-04-20T21:54:18Z</dcterms:modified>
</cp:coreProperties>
</file>