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5" d="100"/>
          <a:sy n="35" d="100"/>
        </p:scale>
        <p:origin x="1710" y="-216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32" t="11545" r="42622" b="22101"/>
          <a:stretch/>
        </p:blipFill>
        <p:spPr>
          <a:xfrm>
            <a:off x="951390" y="1760820"/>
            <a:ext cx="1963871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532923" y="321556"/>
            <a:ext cx="46057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ПРОВЕДЕНИЕ МАСТЕР_КЛАССОВ </a:t>
            </a:r>
          </a:p>
          <a:p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ru-RU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семинарах, совещаниях, НПК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59300" y="3751176"/>
            <a:ext cx="31630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по использованию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дидактической игры-конструктор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«Бала5ан»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в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рамках августовского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совещания МКУ «Вилюйское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управление образования»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3405" y="3997020"/>
            <a:ext cx="31598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 8 республиканской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к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онференции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«ОЛОНХО ЫЬЫА5А: ТОРУТ УГЭС,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СОРГУТУУ, УЙЭТИТИИ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063" y="5585678"/>
            <a:ext cx="2880000" cy="216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3869134" y="7838281"/>
            <a:ext cx="28825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по организации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напольной игры «</a:t>
            </a:r>
            <a:r>
              <a:rPr lang="ru-RU" sz="12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Сонор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»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с детьми 3-4 лет 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95" y="6025081"/>
            <a:ext cx="216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787022" y="8981281"/>
            <a:ext cx="229261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Мастер-класс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по аппликацию 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«Выжигание» </a:t>
            </a: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н</a:t>
            </a:r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а НПК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Верхне-Вилюйск, 2015 </a:t>
            </a:r>
            <a:endParaRPr lang="ru-RU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797" y="1161900"/>
            <a:ext cx="1890000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65671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66</Words>
  <Application>Microsoft Office PowerPoint</Application>
  <PresentationFormat>Произвольный</PresentationFormat>
  <Paragraphs>21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25</cp:revision>
  <dcterms:created xsi:type="dcterms:W3CDTF">2017-04-17T08:35:29Z</dcterms:created>
  <dcterms:modified xsi:type="dcterms:W3CDTF">2017-04-19T07:39:46Z</dcterms:modified>
</cp:coreProperties>
</file>