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840" y="54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390" y="8524081"/>
            <a:ext cx="2668085" cy="1800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87" y="8524081"/>
            <a:ext cx="2551181" cy="180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68" y="6246574"/>
            <a:ext cx="2572000" cy="180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8405" y="6159055"/>
            <a:ext cx="2667312" cy="180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22" y="3823147"/>
            <a:ext cx="2573182" cy="180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541" y="3715003"/>
            <a:ext cx="2462115" cy="180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704" y="1513550"/>
            <a:ext cx="2585455" cy="180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22" y="1545640"/>
            <a:ext cx="2676596" cy="180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93877" y="490903"/>
            <a:ext cx="39757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Удостоверения 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 повышении квалификации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405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</Words>
  <Application>Microsoft Office PowerPoint</Application>
  <PresentationFormat>Произвольный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4</cp:revision>
  <dcterms:created xsi:type="dcterms:W3CDTF">2017-04-18T07:16:38Z</dcterms:created>
  <dcterms:modified xsi:type="dcterms:W3CDTF">2017-04-20T21:53:29Z</dcterms:modified>
</cp:coreProperties>
</file>